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Century Gothic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regular.fntdata"/><Relationship Id="rId14" Type="http://schemas.openxmlformats.org/officeDocument/2006/relationships/slide" Target="slides/slide10.xml"/><Relationship Id="rId17" Type="http://schemas.openxmlformats.org/officeDocument/2006/relationships/font" Target="fonts/CenturyGothic-italic.fntdata"/><Relationship Id="rId16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enturyGoth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1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6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6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3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/>
              <a:t>Outdoor Education </a:t>
            </a:r>
            <a:endParaRPr/>
          </a:p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GUSA Budget Summit </a:t>
            </a:r>
            <a:br>
              <a:rPr lang="en-US"/>
            </a:br>
            <a:r>
              <a:rPr lang="en-US"/>
              <a:t>February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232" name="Google Shape;23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977" y="1565366"/>
            <a:ext cx="6117152" cy="458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Kris Nessler – OE Director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Ellen Bannon ‘19 – Guide and Goat Class Instructor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Marta Jereberts ‘22 – New Guide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Kesiah Clement ‘19 – Guide, Goat Class Instructor, former GOPOP Coordinator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Thacher ‘19 – Guide and Goat Class Instructor</a:t>
            </a:r>
            <a:endParaRPr/>
          </a:p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767" y="2126222"/>
            <a:ext cx="4737464" cy="355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Mission &amp; Organization Structure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2589212" y="1476103"/>
            <a:ext cx="8915400" cy="4924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Through wilderness based endeavors, Georgetown University Outdoor Education seeks to teach, to inspire, and guide students, creating a community where learning, personal challenge, reflection, and increased compassion for others and the environment are fostered and upheld as core values.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Outdoor Education is a department within the Center for Student Engagement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 Full-time Director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33 Student Guides (average 50 applications for 12 spots each year)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Programming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Open Enrollment trips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Guide training/development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965" y="4480560"/>
            <a:ext cx="2917371" cy="2188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OE Trips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2589212" y="1606731"/>
            <a:ext cx="8915400" cy="4976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25/30 on the calendar each semester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Hiking, backpacking &amp; climbing are our main programming areas.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Some paddling, caving, and skiing.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Interest has been consistently good, weather not so much.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2017-2018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31 trips with 232 student participants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1,856 field hours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Fall 2018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13 trips with 109 student participants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872 field hours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657" y="3226525"/>
            <a:ext cx="4093028" cy="306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Equipment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2589212" y="1502229"/>
            <a:ext cx="8915400" cy="4408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OE trips need specific equipment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year’s request - $3,000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944" y="2537460"/>
            <a:ext cx="5464628" cy="409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OE Trainings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2589212" y="1254034"/>
            <a:ext cx="8915400" cy="5603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Trips need to be </a:t>
            </a:r>
            <a:r>
              <a:rPr b="1" lang="en-US" u="sng"/>
              <a:t>safe</a:t>
            </a:r>
            <a:r>
              <a:rPr lang="en-US"/>
              <a:t>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is a priority – need to give OE guides the skills they need while in the field running trips.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Staff (GOAT) training course – Outdoor Education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Fall semester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On and Off campus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1,500 training hours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Wilderness First Responder – Wilderness Medical Associates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Required of all OE Guides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70 hour course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Wilderness Protocols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Top Rope Certification – Earth Treks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Must have 2 certified guides per climbing trip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Required by National Park Service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Anchor set-up, belay &amp; rappel management, rescue skills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OE Training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2589212" y="1371600"/>
            <a:ext cx="8915400" cy="40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OE guides pay approximately 20% of both their WFR and Top Rope Certification.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year’s request - $9,300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108524" y="3321416"/>
            <a:ext cx="3845501" cy="28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675" y="2840730"/>
            <a:ext cx="2569618" cy="192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9630" y="2840728"/>
            <a:ext cx="2569620" cy="192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0200" y="4858883"/>
            <a:ext cx="5249050" cy="18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OE Budgeting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2589212" y="1397726"/>
            <a:ext cx="8915400" cy="451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OE Trips – offered at cost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Access to students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OE subsidizes trips when needed.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GOPOP has traditionally been source of the OE operating budget.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$6,000 transportation costs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$3,500 in student aid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$1,500 unexpected expenses with Tahoe program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GOPOP 2018 – essentially broke even, no significant dollars to subsidize operating budget.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772" y="4767944"/>
            <a:ext cx="2887411" cy="19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9358" y="4767944"/>
            <a:ext cx="3376025" cy="189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Need for GUSA Support	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2589212" y="1436915"/>
            <a:ext cx="8915400" cy="4474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GUSA Funding allows OE to continue to run high quality programs for the students of Georgetown University.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Trips can be run at low cost = student access.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OE Guides are well trained, run trips within their skill level.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Equipment and Training are expensive.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Without GUSA support: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Equipment and training costs passed onto students participating on trips.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Less student access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Guides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# of trips</a:t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0886" y="4558937"/>
            <a:ext cx="2782285" cy="208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4400" y="4558937"/>
            <a:ext cx="2782285" cy="208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